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9" r:id="rId5"/>
    <p:sldId id="299" r:id="rId6"/>
    <p:sldId id="300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</a:t>
            </a: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15,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2:00 p.m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Peter Fischer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5257"/>
            <a:ext cx="10363826" cy="46839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 for March 9,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of Drinking Water, Dr. Peter Calow, University of Minnesota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Watershed Protection – Upper Mississippi, Dan Steward and Megan Lennon, BWSR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 Symposium, Sue Nissen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 –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Plan, Bill Status, Subcommittee Priorities and Meetings,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Stark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of Drinking Water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University of Minnesota and Minnesota Department of Health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Humphrey School and Water Resources Center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Dr. Peter Calow, Humphrey School of Public Affairs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03460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Watershed Protection Tools – Upper Mississippi River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Steward and Megan Lennon, BWSR</a:t>
            </a: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720"/>
            <a:ext cx="10363826" cy="4289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Salt Symposium, Sue Nissen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5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720"/>
            <a:ext cx="10363826" cy="4289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Strategic Plan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Status of 2020 Legislation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Subcommittee Priorities, Plans, and Meetings</a:t>
            </a:r>
            <a:endParaRPr lang="en-US" sz="3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6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adjourn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421</TotalTime>
  <Words>161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</vt:lpstr>
      <vt:lpstr>Discussion</vt:lpstr>
      <vt:lpstr>Announcement</vt:lpstr>
      <vt:lpstr>Director’s Report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53</cp:revision>
  <dcterms:created xsi:type="dcterms:W3CDTF">2018-09-20T15:49:42Z</dcterms:created>
  <dcterms:modified xsi:type="dcterms:W3CDTF">2020-07-01T13:50:27Z</dcterms:modified>
</cp:coreProperties>
</file>