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79" r:id="rId5"/>
    <p:sldId id="299" r:id="rId6"/>
    <p:sldId id="300" r:id="rId7"/>
    <p:sldId id="27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695" y="91441"/>
            <a:ext cx="11629505" cy="1899729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Subcommittee on Minnesota Water Policy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5142" y="1922804"/>
            <a:ext cx="11288683" cy="4669189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28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Remote </a:t>
            </a:r>
            <a:r>
              <a:rPr lang="en-US" sz="28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</a:p>
          <a:p>
            <a:pPr>
              <a:lnSpc>
                <a:spcPct val="100000"/>
              </a:lnSpc>
            </a:pP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July 15, 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</a:p>
          <a:p>
            <a:pPr>
              <a:lnSpc>
                <a:spcPct val="100000"/>
              </a:lnSpc>
            </a:pP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2:00 p.m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endParaRPr lang="en-US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Co-Chairs</a:t>
            </a: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</a:t>
            </a: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Peter Fischer 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</a:t>
            </a: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Bill Weber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    </a:t>
            </a:r>
            <a:r>
              <a:rPr lang="en-US" sz="32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Jim Stark, Director</a:t>
            </a:r>
            <a:endParaRPr lang="en-US" sz="32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30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77774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85257"/>
            <a:ext cx="10363826" cy="468390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Call to Order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Approval of </a:t>
            </a: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Minutes for March 9, </a:t>
            </a: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Future of Drinking Water, Dr. Peter Calow, University of Minnesota</a:t>
            </a:r>
            <a:endParaRPr lang="en-US" sz="28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Watershed Protection – Upper Mississippi, Dan Steward and Megan Lennon, BWSR</a:t>
            </a:r>
            <a:endParaRPr lang="en-US" sz="2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Salt Symposium, Sue Nissen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Director’s Report – </a:t>
            </a: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 Plan, Bill Status, Subcommittee Priorities and Meetings, 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Jim Stark</a:t>
            </a:r>
          </a:p>
          <a:p>
            <a:pPr marL="0" lvl="1" indent="230188">
              <a:lnSpc>
                <a:spcPct val="100000"/>
              </a:lnSpc>
              <a:spcBef>
                <a:spcPts val="0"/>
              </a:spcBef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Adjourn</a:t>
            </a:r>
            <a:endParaRPr lang="en-US" sz="28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345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Future of Drinking Water Report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University of Minnesota and Minnesota Department of Health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Humphrey School and Water Resources Center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Dr. Peter Calow, Humphrey School of Public Affairs</a:t>
            </a:r>
            <a:endParaRPr lang="en-US" sz="28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100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703460" cy="342410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Watershed Protection Tools – Upper Mississippi River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Dan Steward and Megan Lennon, BWSR</a:t>
            </a:r>
            <a:endParaRPr lang="en-US" sz="3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387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1373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Announcement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93720"/>
            <a:ext cx="10363826" cy="42899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Salt Symposium, Sue Nissen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552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1373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Director’s Report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93720"/>
            <a:ext cx="10363826" cy="42899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Strategic Plan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Status of 2020 Legislation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Subcommittee Priorities, Plans, and Meetings</a:t>
            </a:r>
            <a:endParaRPr lang="en-US" sz="36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760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adjourn</a:t>
            </a:r>
            <a:endParaRPr lang="en-US" sz="3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141240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421</TotalTime>
  <Words>161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Courier New</vt:lpstr>
      <vt:lpstr>Times New Roman</vt:lpstr>
      <vt:lpstr>Tw Cen MT</vt:lpstr>
      <vt:lpstr>Wingdings</vt:lpstr>
      <vt:lpstr>Droplet</vt:lpstr>
      <vt:lpstr>Subcommittee on Minnesota Water Policy</vt:lpstr>
      <vt:lpstr>Agenda</vt:lpstr>
      <vt:lpstr>Presentation</vt:lpstr>
      <vt:lpstr>Discussion</vt:lpstr>
      <vt:lpstr>Announcement</vt:lpstr>
      <vt:lpstr>Director’s Report</vt:lpstr>
      <vt:lpstr>Thanks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Water Commission</dc:title>
  <dc:creator>Kasey Gerkovich</dc:creator>
  <cp:lastModifiedBy>Kasey Gerkovich</cp:lastModifiedBy>
  <cp:revision>53</cp:revision>
  <dcterms:created xsi:type="dcterms:W3CDTF">2018-09-20T15:49:42Z</dcterms:created>
  <dcterms:modified xsi:type="dcterms:W3CDTF">2020-07-01T13:50:27Z</dcterms:modified>
</cp:coreProperties>
</file>